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1" r:id="rId4"/>
    <p:sldId id="290" r:id="rId5"/>
    <p:sldId id="270" r:id="rId6"/>
    <p:sldId id="274" r:id="rId7"/>
    <p:sldId id="267" r:id="rId8"/>
    <p:sldId id="296" r:id="rId9"/>
    <p:sldId id="259" r:id="rId10"/>
    <p:sldId id="269" r:id="rId11"/>
    <p:sldId id="260" r:id="rId12"/>
    <p:sldId id="294" r:id="rId13"/>
    <p:sldId id="277" r:id="rId14"/>
    <p:sldId id="272" r:id="rId15"/>
    <p:sldId id="273" r:id="rId16"/>
    <p:sldId id="275" r:id="rId17"/>
    <p:sldId id="276" r:id="rId18"/>
    <p:sldId id="295" r:id="rId19"/>
    <p:sldId id="278" r:id="rId20"/>
    <p:sldId id="293" r:id="rId21"/>
    <p:sldId id="286" r:id="rId22"/>
    <p:sldId id="28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00F9-18D4-46E2-9CAC-7ECD6F89C93D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79A4-CF71-4E01-8DCE-DE8706905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61C0-6C37-4380-8C25-103E248D8C78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1CA48-8A23-46A7-BC89-D3653018A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87550-3551-4843-89A1-681D4CD260ED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B81F-A26F-41E8-BBBF-B02B037B6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41C6-0C13-45E0-AB95-6A1F6805EFFD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D5E6-8566-4D40-ABB1-9AE466232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B437-5614-4069-B3E3-0FDCA82B73B4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3ED9-A03B-4661-970A-52E964FF5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B588E-324A-43CE-9A6E-C8DCD8C38189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FFCF2B-4C78-4207-AE6B-F37288BC8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Первая младшая группа </a:t>
            </a:r>
            <a:r>
              <a:rPr lang="ru-RU" sz="3200" dirty="0"/>
              <a:t>(дети </a:t>
            </a:r>
            <a:r>
              <a:rPr lang="ru-RU" sz="3200" dirty="0" smtClean="0"/>
              <a:t>2-3  </a:t>
            </a:r>
            <a:r>
              <a:rPr lang="ru-RU" sz="3200" dirty="0"/>
              <a:t>лет)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Аннинский детский сад №7 </a:t>
            </a:r>
            <a:r>
              <a:rPr lang="ru-RU" dirty="0" err="1"/>
              <a:t>общеразвивающего</a:t>
            </a:r>
            <a:r>
              <a:rPr lang="ru-RU" dirty="0"/>
              <a:t>  вида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Мишка – </a:t>
            </a:r>
            <a:r>
              <a:rPr lang="ru-RU" sz="2000" b="1" dirty="0" err="1"/>
              <a:t>Топтышка</a:t>
            </a:r>
            <a:r>
              <a:rPr lang="ru-RU" sz="2000" b="1" dirty="0"/>
              <a:t>, очень  рад,</a:t>
            </a:r>
          </a:p>
          <a:p>
            <a:r>
              <a:rPr lang="ru-RU" sz="2000" b="1" dirty="0"/>
              <a:t>С днем рождения поздравить всех ребят</a:t>
            </a:r>
            <a:r>
              <a:rPr lang="ru-RU" b="1" dirty="0"/>
              <a:t>.</a:t>
            </a:r>
          </a:p>
        </p:txBody>
      </p:sp>
      <p:pic>
        <p:nvPicPr>
          <p:cNvPr id="4098" name="Picture 2" descr="E:\WP_20170711_06_47_50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5022" y="188640"/>
            <a:ext cx="295277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076056" y="1412776"/>
            <a:ext cx="60486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 вами в группу мы попали,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Вы такого не видали.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Все, о чем мечтали…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здесь непременно это есть!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122" name="Picture 2" descr="C:\Users\Алексей\Desktop\WP_20170707_07_47_19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45" y="1052736"/>
            <a:ext cx="4907979" cy="27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ксей\Desktop\WP_20170707_07_47_3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257334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лексей\Desktop\WP_20170707_07_48_56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2555630" cy="45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4462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205172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КУКОЛЬНЫЙ УГОЛОК.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Мишку спать мы уложили,</a:t>
            </a:r>
          </a:p>
          <a:p>
            <a:pPr algn="ctr"/>
            <a:r>
              <a:rPr lang="ru-RU" b="1" dirty="0" smtClean="0"/>
              <a:t>Всю посуду перемыли</a:t>
            </a:r>
            <a:endParaRPr lang="ru-RU" dirty="0"/>
          </a:p>
        </p:txBody>
      </p:sp>
      <p:pic>
        <p:nvPicPr>
          <p:cNvPr id="6146" name="Picture 2" descr="C:\Users\Алексей\Desktop\WP_20170707_07_44_16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83" y="1308044"/>
            <a:ext cx="4731349" cy="265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183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Есть театрализованный уголок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0050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Там куклы разные из сказок: </a:t>
            </a:r>
          </a:p>
          <a:p>
            <a:r>
              <a:rPr lang="ru-RU" sz="2000" b="1" dirty="0"/>
              <a:t>Лисичка, зайчик, старичок, </a:t>
            </a:r>
          </a:p>
          <a:p>
            <a:r>
              <a:rPr lang="ru-RU" sz="2000" b="1" dirty="0"/>
              <a:t>В наших руках ожили сразу. </a:t>
            </a:r>
          </a:p>
        </p:txBody>
      </p:sp>
      <p:pic>
        <p:nvPicPr>
          <p:cNvPr id="7170" name="Picture 2" descr="C:\Users\Алексей\Desktop\WP_20170707_07_41_2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233" y="980728"/>
            <a:ext cx="4956570" cy="278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Здесь </a:t>
            </a:r>
            <a:r>
              <a:rPr lang="ru-RU" sz="2000" b="1" dirty="0" smtClean="0">
                <a:solidFill>
                  <a:srgbClr val="FF0000"/>
                </a:solidFill>
              </a:rPr>
              <a:t>учимся строить, машину водить.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Алексей\Desktop\WP_20170707_07_48_00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990" y="836712"/>
            <a:ext cx="6623041" cy="372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67544" y="470665"/>
            <a:ext cx="41764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полках книг у нас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несчесть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Разных народов сказки есть.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Нам воспитатель их читает,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Каждый из нас себя героем представляет.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218" name="Picture 2" descr="C:\Users\Алексей\Desktop\WP_20170707_07_46_34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2430222" cy="43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Все дети любят рисовать. </a:t>
            </a:r>
          </a:p>
          <a:p>
            <a:r>
              <a:rPr lang="ru-RU" sz="2000" b="1" dirty="0"/>
              <a:t>Мы с тобою целый мир </a:t>
            </a:r>
          </a:p>
          <a:p>
            <a:r>
              <a:rPr lang="ru-RU" sz="2000" b="1" dirty="0"/>
              <a:t>На бумаге создадим: </a:t>
            </a:r>
          </a:p>
          <a:p>
            <a:r>
              <a:rPr lang="ru-RU" sz="2000" b="1" dirty="0"/>
              <a:t>Птиц и рыб, дома, людей, </a:t>
            </a:r>
          </a:p>
          <a:p>
            <a:r>
              <a:rPr lang="ru-RU" sz="2000" b="1" dirty="0"/>
              <a:t>Даже сказочных </a:t>
            </a:r>
            <a:r>
              <a:rPr lang="ru-RU" sz="2000" b="1" dirty="0" smtClean="0"/>
              <a:t>зверей.</a:t>
            </a:r>
            <a:endParaRPr lang="ru-RU" sz="2000" b="1" dirty="0"/>
          </a:p>
        </p:txBody>
      </p:sp>
      <p:pic>
        <p:nvPicPr>
          <p:cNvPr id="10242" name="Picture 2" descr="C:\Users\Алексей\Desktop\WP_20170707_07_46_4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2754"/>
            <a:ext cx="2430223" cy="43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ксей\Desktop\WP_20170707_07_44_4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2286207" cy="40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Любим музыку мы слушать, </a:t>
            </a:r>
          </a:p>
          <a:p>
            <a:r>
              <a:rPr lang="ru-RU" dirty="0" smtClean="0"/>
              <a:t>А потом и поиграть.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173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Есть уголок природы в нашей группе,</a:t>
            </a:r>
          </a:p>
          <a:p>
            <a:r>
              <a:rPr lang="ru-RU" b="1" dirty="0"/>
              <a:t>Мы там цветочки поливаем,</a:t>
            </a:r>
          </a:p>
          <a:p>
            <a:r>
              <a:rPr lang="ru-RU" b="1" dirty="0"/>
              <a:t>Петрушку, лук, салат сажаем.</a:t>
            </a:r>
          </a:p>
        </p:txBody>
      </p:sp>
      <p:pic>
        <p:nvPicPr>
          <p:cNvPr id="11266" name="Picture 2" descr="C:\Users\Алексей\Desktop\WP_20170707_07_43_54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4933830" cy="27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340768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Уютный </a:t>
            </a:r>
            <a:r>
              <a:rPr lang="ru-RU" sz="2000" dirty="0"/>
              <a:t>светлый садик наш- </a:t>
            </a:r>
          </a:p>
          <a:p>
            <a:r>
              <a:rPr lang="ru-RU" sz="2000" dirty="0"/>
              <a:t>Живем мы здесь как дома.</a:t>
            </a:r>
          </a:p>
          <a:p>
            <a:r>
              <a:rPr lang="ru-RU" sz="2000" dirty="0"/>
              <a:t>И провести экскурсию</a:t>
            </a:r>
          </a:p>
          <a:p>
            <a:r>
              <a:rPr lang="ru-RU" sz="2000" dirty="0" smtClean="0"/>
              <a:t>Для  </a:t>
            </a:r>
            <a:r>
              <a:rPr lang="ru-RU" sz="2000" dirty="0"/>
              <a:t>вас всегда готовы!</a:t>
            </a:r>
          </a:p>
          <a:p>
            <a:r>
              <a:rPr lang="ru-RU" sz="2000" dirty="0"/>
              <a:t>Мы двери открываем </a:t>
            </a:r>
          </a:p>
          <a:p>
            <a:r>
              <a:rPr lang="ru-RU" sz="2000" dirty="0"/>
              <a:t>И нашу группу приглашаем.</a:t>
            </a:r>
          </a:p>
        </p:txBody>
      </p:sp>
      <p:pic>
        <p:nvPicPr>
          <p:cNvPr id="1026" name="Picture 2" descr="C:\Users\света\Desktop\WP_20141216_11_17_23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60851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Чище умывайся, воды не жалей-</a:t>
            </a:r>
          </a:p>
          <a:p>
            <a:r>
              <a:rPr lang="ru-RU" b="1" dirty="0" smtClean="0"/>
              <a:t>Будут ладошки от мыла белей!</a:t>
            </a:r>
            <a:endParaRPr lang="ru-RU" b="1" dirty="0"/>
          </a:p>
        </p:txBody>
      </p:sp>
      <p:pic>
        <p:nvPicPr>
          <p:cNvPr id="5122" name="Picture 2" descr="E:\WP_20170711_06_46_5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063508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9330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Когда усталые игрушки на полках отдыхают,</a:t>
            </a:r>
          </a:p>
          <a:p>
            <a:r>
              <a:rPr lang="ru-RU" b="1" dirty="0" smtClean="0"/>
              <a:t>Усталые ребята спят в спальне сладким сном!</a:t>
            </a:r>
            <a:endParaRPr lang="ru-RU" b="1" dirty="0"/>
          </a:p>
        </p:txBody>
      </p:sp>
      <p:pic>
        <p:nvPicPr>
          <p:cNvPr id="12290" name="Picture 2" descr="C:\Users\Алексей\Desktop\WP_20170707_07_49_1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6813" y="284714"/>
            <a:ext cx="5084760" cy="285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954013"/>
            <a:ext cx="72008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Группу всю мы показали,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себе все рассказали.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Вас в гости снова будем ждать,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есть еще, что показать.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4127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Для детей вторая мама</a:t>
            </a:r>
          </a:p>
          <a:p>
            <a:pPr algn="ctr"/>
            <a:r>
              <a:rPr lang="ru-RU" b="1" dirty="0" smtClean="0"/>
              <a:t>Воспитательница  сада!</a:t>
            </a:r>
          </a:p>
          <a:p>
            <a:pPr algn="ctr"/>
            <a:r>
              <a:rPr lang="ru-RU" b="1" dirty="0" smtClean="0"/>
              <a:t>Терпелива с ребятней,</a:t>
            </a:r>
          </a:p>
          <a:p>
            <a:pPr algn="ctr"/>
            <a:r>
              <a:rPr lang="ru-RU" b="1" dirty="0" smtClean="0"/>
              <a:t>Развлекает их игрой!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5024"/>
            <a:ext cx="4011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Хаустова  Светлана Викторовна, </a:t>
            </a:r>
          </a:p>
          <a:p>
            <a:r>
              <a:rPr lang="ru-RU" b="1" dirty="0"/>
              <a:t>в</a:t>
            </a:r>
            <a:r>
              <a:rPr lang="ru-RU" b="1" dirty="0" smtClean="0"/>
              <a:t>оспитатель ВКК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7" y="3368025"/>
            <a:ext cx="307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Кузнецова Екатерина </a:t>
            </a:r>
          </a:p>
          <a:p>
            <a:r>
              <a:rPr lang="ru-RU" b="1" dirty="0" err="1" smtClean="0"/>
              <a:t>Николаевна,воспитатель</a:t>
            </a:r>
            <a:endParaRPr lang="ru-RU" b="1" dirty="0"/>
          </a:p>
        </p:txBody>
      </p:sp>
      <p:pic>
        <p:nvPicPr>
          <p:cNvPr id="15362" name="Picture 2" descr="C:\Users\Алексей\Desktop\WP_20170710_17_22_2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2734"/>
            <a:ext cx="2128906" cy="302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WP_20151002_13_03_42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45" y="617684"/>
            <a:ext cx="2520279" cy="27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Наша няня- просто класс!</a:t>
            </a:r>
          </a:p>
          <a:p>
            <a:r>
              <a:rPr lang="ru-RU" b="1" dirty="0" smtClean="0"/>
              <a:t>Чистота и блеск у нас!</a:t>
            </a:r>
          </a:p>
          <a:p>
            <a:r>
              <a:rPr lang="ru-RU" b="1" dirty="0" smtClean="0"/>
              <a:t>Моет, чистит, трет и трет….</a:t>
            </a:r>
          </a:p>
          <a:p>
            <a:r>
              <a:rPr lang="ru-RU" b="1" dirty="0" smtClean="0"/>
              <a:t>Никогда не устает!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Козакова Инна Николаевна,</a:t>
            </a:r>
          </a:p>
          <a:p>
            <a:r>
              <a:rPr lang="ru-RU" b="1" dirty="0" smtClean="0"/>
              <a:t>младший воспитатель</a:t>
            </a:r>
            <a:endParaRPr lang="ru-RU" b="1" dirty="0"/>
          </a:p>
        </p:txBody>
      </p:sp>
      <p:pic>
        <p:nvPicPr>
          <p:cNvPr id="2050" name="Picture 2" descr="E:\WP_20160919_17_45_45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5231"/>
            <a:ext cx="1756742" cy="31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832156"/>
            <a:ext cx="44644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раздевалке шкафчики.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них пальто и шарфики,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Туфли, шапочки, ботинки,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на шкафчиках картинки: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Знаю я зачем картинки!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 не путали ботинки,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Туфли, шапочки, пальтишки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Даши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Гриши и Иришки.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4" name="Picture 2" descr="E:\WP_20170711_06_48_1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41276"/>
            <a:ext cx="487122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5940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Вам в воспитании детей поможет,</a:t>
            </a:r>
          </a:p>
          <a:p>
            <a:r>
              <a:rPr lang="ru-RU" sz="2000" b="1" dirty="0"/>
              <a:t>Родительский наш уголок.</a:t>
            </a:r>
          </a:p>
        </p:txBody>
      </p:sp>
      <p:pic>
        <p:nvPicPr>
          <p:cNvPr id="4099" name="Picture 3" descr="C:\Users\Алексей\Desktop\WP_20170707_07_13_1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331470" cy="28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 здесь разместятся наши рисунки!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лексей\Desktop\WP_20170707_07_13_37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6366661" cy="357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ексей\Desktop\WP_20170707_07_14_1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480720" cy="36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956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23849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Чтоб успешно развиваться, </a:t>
            </a:r>
          </a:p>
          <a:p>
            <a:pPr algn="ctr"/>
            <a:r>
              <a:rPr lang="ru-RU" sz="2000" b="1" dirty="0"/>
              <a:t>Нужно спортом заниматься. </a:t>
            </a:r>
          </a:p>
          <a:p>
            <a:pPr algn="ctr"/>
            <a:r>
              <a:rPr lang="ru-RU" sz="2000" b="1" dirty="0"/>
              <a:t>Нам полезно без сомнения </a:t>
            </a:r>
          </a:p>
          <a:p>
            <a:pPr algn="ctr"/>
            <a:r>
              <a:rPr lang="ru-RU" sz="2000" b="1" dirty="0"/>
              <a:t>Все, что связано с движением. </a:t>
            </a:r>
          </a:p>
        </p:txBody>
      </p:sp>
      <p:pic>
        <p:nvPicPr>
          <p:cNvPr id="2050" name="Picture 2" descr="C:\Users\Алексей\Desktop\WP_20170707_07_44_0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849"/>
            <a:ext cx="2016224" cy="358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Desktop\WP_20170707_07_47_48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2240080" cy="398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190</TotalTime>
  <Words>382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43335_shk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Сад №7</cp:lastModifiedBy>
  <cp:revision>23</cp:revision>
  <dcterms:created xsi:type="dcterms:W3CDTF">2014-12-12T10:20:06Z</dcterms:created>
  <dcterms:modified xsi:type="dcterms:W3CDTF">2020-04-09T08:53:42Z</dcterms:modified>
</cp:coreProperties>
</file>